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CC299-963C-4831-A1AE-732C674DA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91F092-BDC6-47B0-8C5D-BC0656AD5C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A5A336-BCF8-44C9-942B-2DFB0E3A3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B13A98-1FEB-452C-ACB7-2AFFC8413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E219A2-0030-4CF9-BF93-6074C30A0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571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6B29D1-1C81-455A-9F02-DBDDBF3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C89912-8166-4D43-ABF3-FE8032D8CD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46915F-91A5-4C2D-9A7A-6247091F0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888DB5-F1C4-4F37-8EB8-1D5EBB4EF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62CF22-67F8-4C7A-A5A2-2FF81FCCE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50696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8CDD208-40D4-4A3D-8F83-483BD513C0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7801DD3-E83B-4AE8-A8DE-28622CFA7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4CE74F6-352F-4649-B987-7FDBDBCC5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7B069D-8CD0-4B25-8874-FDF1CEECA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86BEDD0-728C-4AD7-BFD8-B9FA2A8D5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41253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B52D-C7A1-492D-AC8F-41E5989F1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BD3783-BD93-4CB8-8FAC-4F88CC52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5D5B177-4181-4160-82C8-A4A991F80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266037-712B-4959-84AC-13F2F4BB7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FD59BC-E174-4962-B189-171ED9851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70792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FC7EC2-E292-45EB-9BB4-B760346F3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D9A884-90C2-4835-A40A-9C1008761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066A9E-3F7F-4823-AAE7-EB2AEB883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1DE9A8E-A075-4238-BD78-CB1DB5526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E63DF0-A266-4B33-A0E0-5F70BE96A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56035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F052A-3F80-429F-8FA7-486C87A58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6969B4-874F-4437-A677-AE73EF1A4B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7AA69D8-A690-40DC-8B76-A7203947F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ACDA17-22E7-410F-9225-8B6BA5F12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4F93114-D803-4979-8449-C5A6F66A1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5EA952-E9CF-40C3-B8DC-96AA3AC49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65908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63706F-62CB-4513-BE03-8CA2E68D7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8BE1F9-5F92-44C2-B40D-4521D1969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C2BF2E0-41BC-466D-B57A-856D1F92BD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D198D2B-387E-410A-A7D7-28171A4039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C5D3019-E415-499B-BB0B-E007B6AFA1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A9F5316-729C-4D3D-BD5E-538949316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00618E2-8032-43E3-AE0B-368671AC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8EA6B5-CBAD-403D-B035-CE6246A39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94974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D6F86-A5F5-4462-AB30-A7967D443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2F3DCA6-A602-4CCD-8001-2421DC7E8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E92485B-4A7E-403E-857F-860BE3AE1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52C320C-C8D7-4280-8600-71EE749FD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0516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C597BA5-06EE-4A33-9E1B-49336BF07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83C9D5A-3203-4794-BE65-46C06931E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1000F8F-BD18-47F9-A9BD-6ABD3CD6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41333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42E659-918B-437C-9C2E-53CB9E22A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39D76C-EA2D-416B-A52D-4C49A7A58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2346252-F696-4E69-8A29-4A0D4115E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B7503B9-A690-45FD-A266-CF23AC8DB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4DF5CEF-420E-4FCF-AF4A-453C8166F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9031EB-A99B-4F75-8B2C-296BB23D6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352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5BE0F2-A14D-4176-B8E6-D24E74DCF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092F48A-0162-4745-BEDA-964794A156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7FB8A9D-6848-412B-BB58-C0DFD7551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3630F1-33F2-44FE-9858-8025E2861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430C377-05C9-44B4-9C5D-CD262833C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B77AC19-16ED-4C17-892C-E2AA260D0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60591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3911B1E-CFA6-448F-B104-3354929A1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1EC657-6330-4633-B03E-A0F0E7FCF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F788F1-65AD-474F-A61F-E330D0F08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ED081-7780-4364-8BD0-D1D48AFAD205}" type="datetimeFigureOut">
              <a:rPr lang="es-CO" smtClean="0"/>
              <a:t>13/09/2021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579EA1-AA5F-401D-8DE2-08FFEA860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6D9077-ECB1-47D0-9D64-4ACDC322FE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463CE-9E6E-4501-AAC3-4CF5BA3645B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18868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3F5959-BA79-47D6-9959-4455474FB7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MY BIOGRAPHY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7021C1-0665-49B6-88DD-13519C6738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Santiago Arias Mosquera</a:t>
            </a:r>
          </a:p>
          <a:p>
            <a:r>
              <a:rPr lang="es-ES" dirty="0"/>
              <a:t>2250070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92125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56AA2A-2F08-41F0-948B-D6434B0CB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When my grandfather died everybody cried </a:t>
            </a:r>
            <a:endParaRPr lang="es-CO" dirty="0"/>
          </a:p>
        </p:txBody>
      </p:sp>
      <p:pic>
        <p:nvPicPr>
          <p:cNvPr id="9218" name="Picture 2" descr="Ataud: imágenes, fotos de stock y vectores | Shutterstock">
            <a:extLst>
              <a:ext uri="{FF2B5EF4-FFF2-40B4-BE49-F238E27FC236}">
                <a16:creationId xmlns:a16="http://schemas.microsoft.com/office/drawing/2014/main" id="{86A7F6AD-169E-457A-A092-81539B7704F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6265862" cy="399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398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017D6B-7387-4CF9-BDFC-9350F717E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after my </a:t>
            </a:r>
            <a:r>
              <a:rPr lang="es-ES" dirty="0" err="1"/>
              <a:t>grandmother</a:t>
            </a:r>
            <a:r>
              <a:rPr lang="es-ES" dirty="0"/>
              <a:t> </a:t>
            </a:r>
            <a:r>
              <a:rPr lang="es-ES" dirty="0" err="1"/>
              <a:t>lost</a:t>
            </a:r>
            <a:r>
              <a:rPr lang="es-ES" dirty="0"/>
              <a:t> </a:t>
            </a:r>
            <a:r>
              <a:rPr lang="es-ES" dirty="0" err="1"/>
              <a:t>memory</a:t>
            </a:r>
            <a:r>
              <a:rPr lang="es-ES" dirty="0"/>
              <a:t> </a:t>
            </a:r>
            <a:endParaRPr lang="es-CO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9EC5D0A-936C-4758-A8C4-2A652134E2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70025"/>
            <a:ext cx="42672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087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09B0D0-8FD6-44AC-AE07-99E97499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We went to home and i returned my life with my family and friends </a:t>
            </a:r>
            <a:endParaRPr lang="es-C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7099AFC-B07A-498D-AE88-BE7D353F0E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1825625"/>
            <a:ext cx="58420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39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ADB2C3-5007-4293-B2C6-41A05D0AD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My cousin got married </a:t>
            </a:r>
            <a:endParaRPr lang="es-C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10432A9-1AB9-49E8-A540-2AC2251A63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1825625"/>
            <a:ext cx="52578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2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CD5BB2-D592-4E6C-A228-D675385E5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And me started study at SENA</a:t>
            </a:r>
            <a:endParaRPr lang="es-CO" dirty="0"/>
          </a:p>
        </p:txBody>
      </p:sp>
      <p:pic>
        <p:nvPicPr>
          <p:cNvPr id="13314" name="Picture 2" descr="Servicio Nacional de Aprendizaje | SENA">
            <a:extLst>
              <a:ext uri="{FF2B5EF4-FFF2-40B4-BE49-F238E27FC236}">
                <a16:creationId xmlns:a16="http://schemas.microsoft.com/office/drawing/2014/main" id="{FAF51700-1B66-43B6-AAB7-2F1A61E602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9600"/>
            <a:ext cx="5526087" cy="3521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651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0806-7E52-40C0-B7D2-59FC1B024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 was born on January 20th in 2004</a:t>
            </a:r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EF2B74-19AE-4F8F-AF53-F378416B97F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65300"/>
            <a:ext cx="8356600" cy="332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3530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31B29A-4EE1-4BEA-B0E3-B5BE7F3B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When i was two years old my youngest brother was born </a:t>
            </a:r>
            <a:endParaRPr lang="es-CO" dirty="0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DF4089A1-E547-481A-B3D4-50B7A71AC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8739" y="1825625"/>
            <a:ext cx="89545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642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40D3F-BD5E-46A1-8338-AB37A479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My birthplace and hometown is Armenia </a:t>
            </a:r>
            <a:endParaRPr lang="es-CO" dirty="0"/>
          </a:p>
        </p:txBody>
      </p:sp>
      <p:pic>
        <p:nvPicPr>
          <p:cNvPr id="3074" name="Picture 2" descr="Armenia: ciudad y país en intercambio cultural - La Crónica del Quindío -  Noticias Quindío, Colombia y el mundo">
            <a:extLst>
              <a:ext uri="{FF2B5EF4-FFF2-40B4-BE49-F238E27FC236}">
                <a16:creationId xmlns:a16="http://schemas.microsoft.com/office/drawing/2014/main" id="{B2889C96-BD52-451F-94D8-F0EF359398B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19300"/>
            <a:ext cx="9144000" cy="359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0680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20EDCD-F571-4429-871F-B206A8B93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But i was 16 years old, we moved to Cali</a:t>
            </a:r>
            <a:endParaRPr lang="es-CO" dirty="0"/>
          </a:p>
        </p:txBody>
      </p:sp>
      <p:pic>
        <p:nvPicPr>
          <p:cNvPr id="4098" name="Picture 2" descr="Cali se postula como modelo de seguridad | Colombia | EL PAÍS">
            <a:extLst>
              <a:ext uri="{FF2B5EF4-FFF2-40B4-BE49-F238E27FC236}">
                <a16:creationId xmlns:a16="http://schemas.microsoft.com/office/drawing/2014/main" id="{64010A8C-7D9C-4308-AF13-3789BD9232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9855200" cy="3091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7704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9182AF-94B2-4540-A1A3-B05686B5F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My mom said that didn’t like live in Cali , but odldest brother </a:t>
            </a:r>
            <a:r>
              <a:rPr kumimoji="0" lang="es-CO" altLang="es-CO" sz="440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+mn-lt"/>
              </a:rPr>
              <a:t>thought differently</a:t>
            </a:r>
            <a:endParaRPr lang="es-CO" dirty="0">
              <a:latin typeface="+mn-lt"/>
            </a:endParaRP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9A51FE32-076C-4B6C-832E-3F13456F8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6889551" cy="4351338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E8390C1C-2FD4-4314-A1BF-FCA7B57DA9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9864"/>
            <a:ext cx="22442" cy="97471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956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23E587-2350-440E-BDBE-26294F70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We returned to Armenia for our family</a:t>
            </a:r>
            <a:endParaRPr lang="es-C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FF851D8-4E26-4780-8FCC-496AD6FEA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89281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16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810839-68B8-47D2-9B88-155C436AB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We were happy  </a:t>
            </a:r>
            <a:endParaRPr lang="es-C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BC20FFF-00DE-4F37-88BF-3D10908957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326350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48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262CEA-1795-4690-9FCF-40AA33742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 graduated in IECC school with my Friends </a:t>
            </a:r>
            <a:endParaRPr lang="es-C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15277ED-5749-4C0C-819E-EAFBC45CC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83312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9350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111</Words>
  <Application>Microsoft Office PowerPoint</Application>
  <PresentationFormat>Panorámica</PresentationFormat>
  <Paragraphs>17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MY BIOGRAPHY</vt:lpstr>
      <vt:lpstr>I was born on January 20th in 2004</vt:lpstr>
      <vt:lpstr>When i was two years old my youngest brother was born </vt:lpstr>
      <vt:lpstr>My birthplace and hometown is Armenia </vt:lpstr>
      <vt:lpstr>But i was 16 years old, we moved to Cali</vt:lpstr>
      <vt:lpstr>My mom said that didn’t like live in Cali , but odldest brother thought differently</vt:lpstr>
      <vt:lpstr>We returned to Armenia for our family</vt:lpstr>
      <vt:lpstr>We were happy  </vt:lpstr>
      <vt:lpstr>I graduated in IECC school with my Friends </vt:lpstr>
      <vt:lpstr>When my grandfather died everybody cried </vt:lpstr>
      <vt:lpstr>after my grandmother lost memory </vt:lpstr>
      <vt:lpstr>We went to home and i returned my life with my family and friends </vt:lpstr>
      <vt:lpstr>My cousin got married </vt:lpstr>
      <vt:lpstr>And me started study at SENA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BIOGRAF</dc:title>
  <dc:creator>SENA</dc:creator>
  <cp:lastModifiedBy>SENA</cp:lastModifiedBy>
  <cp:revision>6</cp:revision>
  <dcterms:created xsi:type="dcterms:W3CDTF">2021-09-13T19:13:05Z</dcterms:created>
  <dcterms:modified xsi:type="dcterms:W3CDTF">2021-09-13T19:56:39Z</dcterms:modified>
</cp:coreProperties>
</file>

<file path=docProps/thumbnail.jpeg>
</file>